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Порядок создания служб медиации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образовательной организации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013176"/>
            <a:ext cx="4227984" cy="685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Пестова Ирина </a:t>
            </a:r>
            <a:r>
              <a:rPr lang="ru-RU" dirty="0" smtClean="0"/>
              <a:t>Васильевна,</a:t>
            </a:r>
          </a:p>
          <a:p>
            <a:r>
              <a:rPr lang="ru-RU" dirty="0" smtClean="0"/>
              <a:t>директор </a:t>
            </a:r>
            <a:r>
              <a:rPr lang="ru-RU" dirty="0" smtClean="0"/>
              <a:t>ГБУ СО </a:t>
            </a:r>
            <a:r>
              <a:rPr lang="ru-RU" dirty="0" smtClean="0"/>
              <a:t>«</a:t>
            </a:r>
            <a:r>
              <a:rPr lang="ru-RU" dirty="0" err="1" smtClean="0"/>
              <a:t>ЦППМСП»Ладо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4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- Прохождение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тренинга для тренеров</a:t>
            </a:r>
            <a:endParaRPr lang="ru-RU" sz="32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200" smtClean="0">
                <a:latin typeface="Times New Roman"/>
                <a:ea typeface="Calibri"/>
                <a:cs typeface="Times New Roman"/>
              </a:rPr>
              <a:t>- Обучение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новых медиаторов, а также школьников и педагогов школы восстановительной  коммуникации  и  восстановительным практикам.</a:t>
            </a:r>
            <a:endParaRPr lang="ru-RU" sz="3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95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1. Принятие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администрацией школы решения о создании Школьной службы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примирения. 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обсуждение вопроса с административной командой, педагогическим коллективом данного решения;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определение кандидатур  руководителя службы  медиации и медиаторов;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организация обучения;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8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Clr>
                <a:srgbClr val="DD8047"/>
              </a:buClr>
              <a:buNone/>
            </a:pPr>
            <a:r>
              <a:rPr lang="ru-RU" sz="3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 Включение </a:t>
            </a:r>
            <a:r>
              <a:rPr lang="ru-RU" sz="3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 должностную инструкцию сотрудника – куратора службы обязанностей по организации работы и </a:t>
            </a:r>
            <a:r>
              <a:rPr lang="ru-RU" sz="3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дальнейшему развитию  службы.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ru-RU" sz="3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3.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Подписание приказа о создании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службы.</a:t>
            </a: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Разработка и утверждение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Положения о Школьной службе примирения в соответствии со стандартами восстановительной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медиации.</a:t>
            </a:r>
            <a:endParaRPr lang="ru-RU" sz="3200" dirty="0">
              <a:ea typeface="Calibri"/>
              <a:cs typeface="Times New Roman"/>
            </a:endParaRPr>
          </a:p>
          <a:p>
            <a:pPr marL="0" lvl="0" indent="0">
              <a:buClr>
                <a:srgbClr val="DD8047"/>
              </a:buClr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Clr>
                <a:srgbClr val="DD8047"/>
              </a:buClr>
              <a:buNone/>
            </a:pPr>
            <a:endParaRPr lang="ru-RU" sz="3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18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/>
                <a:ea typeface="Calibri"/>
              </a:rPr>
              <a:t>5. Анализ </a:t>
            </a:r>
            <a:r>
              <a:rPr lang="ru-RU" sz="3200" dirty="0">
                <a:latin typeface="Times New Roman"/>
                <a:ea typeface="Calibri"/>
              </a:rPr>
              <a:t>информации о конфликтах и способах реагирования на конфликты (число конфликтов, число административных вмешательств, отношение педагогов  к </a:t>
            </a:r>
            <a:r>
              <a:rPr lang="ru-RU" sz="3200" dirty="0" smtClean="0">
                <a:latin typeface="Times New Roman"/>
                <a:ea typeface="Calibri"/>
              </a:rPr>
              <a:t>конфликтам)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91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 Информационная компания:</a:t>
            </a: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Информационные сообщения (презентации) для получения  одобрения и поддержки  педагогического коллектива (классных руководителей) </a:t>
            </a:r>
            <a:endParaRPr lang="ru-RU" sz="3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Информационные сообщения (презентации) для получения  одобрения и поддержки родителей </a:t>
            </a:r>
            <a:endParaRPr lang="ru-RU" sz="3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Информационные сообщения (презентации) для получения  одобрения и поддержки  учеников </a:t>
            </a:r>
            <a:endParaRPr lang="ru-RU" sz="3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Выпуск информационного стенда, плаката или статьи в школьной газете о создании ШСП, на сайте школы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58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7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. Привлечение к работе ШСП школьников: </a:t>
            </a: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Отбор 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школьников на участие в базовом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семинаре</a:t>
            </a:r>
            <a:endParaRPr lang="ru-RU" sz="3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Проведение базового семинара</a:t>
            </a:r>
            <a:endParaRPr lang="ru-RU" sz="3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Создание клуба медиаторов и регулярные встречи детско-взрослой команды Школьной службы примирения</a:t>
            </a:r>
            <a:endParaRPr lang="ru-RU" sz="32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Clr>
                <a:srgbClr val="C0504D"/>
              </a:buClr>
              <a:buNone/>
            </a:pPr>
            <a:r>
              <a:rPr lang="ru-RU" sz="3000" dirty="0">
                <a:solidFill>
                  <a:prstClr val="black"/>
                </a:solidFill>
                <a:latin typeface="Times New Roman"/>
              </a:rPr>
              <a:t>8</a:t>
            </a:r>
            <a:r>
              <a:rPr lang="ru-RU" sz="3000" dirty="0" smtClean="0">
                <a:solidFill>
                  <a:prstClr val="black"/>
                </a:solidFill>
                <a:latin typeface="Times New Roman"/>
              </a:rPr>
              <a:t>. </a:t>
            </a:r>
            <a:r>
              <a:rPr lang="ru-RU" sz="3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Обсуждение  и формулирование командой службы примирения ценностей восстановительной медиации, которые служба собирается нести в свою школу</a:t>
            </a:r>
            <a:endParaRPr lang="ru-RU" sz="3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79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dirty="0"/>
              <a:t>9</a:t>
            </a:r>
            <a:r>
              <a:rPr lang="ru-RU" dirty="0" smtClean="0"/>
              <a:t>.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Доработка и принятие   документов (на основе типовых), регламентирующих работу службы  (примирительный договор, заявка, регистрационная карточка  и пр.) </a:t>
            </a:r>
            <a:endParaRPr lang="ru-RU" sz="32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/>
              <a:t>10.</a:t>
            </a:r>
            <a:r>
              <a:rPr lang="ru-RU" sz="3200" dirty="0" smtClean="0">
                <a:latin typeface="Times New Roman"/>
                <a:ea typeface="Calibri"/>
              </a:rPr>
              <a:t> </a:t>
            </a:r>
            <a:r>
              <a:rPr lang="ru-RU" sz="3200" dirty="0">
                <a:latin typeface="Times New Roman"/>
                <a:ea typeface="Calibri"/>
              </a:rPr>
              <a:t>Работа службы по разрешению поступающих  конфликтных ситуаций в соответствии с порядком работы медиатора. </a:t>
            </a:r>
            <a:r>
              <a:rPr lang="ru-RU" sz="3200" dirty="0" smtClean="0">
                <a:latin typeface="Times New Roman"/>
                <a:ea typeface="Calibri"/>
              </a:rPr>
              <a:t> </a:t>
            </a:r>
            <a:r>
              <a:rPr lang="ru-RU" sz="3200" dirty="0">
                <a:latin typeface="Times New Roman"/>
                <a:ea typeface="Calibri"/>
              </a:rPr>
              <a:t>Ведение регистрационного журнала для дальнейшего мониторинга. </a:t>
            </a:r>
            <a:r>
              <a:rPr lang="ru-RU" sz="3200" dirty="0" smtClean="0">
                <a:latin typeface="Times New Roman"/>
                <a:ea typeface="Calibri"/>
              </a:rPr>
              <a:t>Написание </a:t>
            </a:r>
            <a:r>
              <a:rPr lang="ru-RU" sz="3200" dirty="0">
                <a:latin typeface="Times New Roman"/>
                <a:ea typeface="Calibri"/>
              </a:rPr>
              <a:t>отчетов по форме.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5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11. Обсуждение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с администрацией и педагогами результатов работы службы, путей ее улучшения и влияния ШСП на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школу.</a:t>
            </a: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12.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Обобщение и анализ опыта. Заполнение мониторинга работы службы и «срезов» количества конфликтов  и способов реагирования на конфликты в школе.  Итоговая оценка эффективности деятельности  Школьной службы примирения</a:t>
            </a:r>
            <a:endParaRPr lang="ru-RU" sz="32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ru-RU" sz="3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34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13. Повышение </a:t>
            </a:r>
            <a:r>
              <a:rPr lang="ru-RU" sz="3800" dirty="0">
                <a:latin typeface="Times New Roman" pitchFamily="18" charset="0"/>
                <a:ea typeface="Times New Roman"/>
                <a:cs typeface="Times New Roman" pitchFamily="18" charset="0"/>
              </a:rPr>
              <a:t>квалификации куратора службы примирения</a:t>
            </a:r>
            <a:endParaRPr lang="ru-RU" sz="3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800" dirty="0" smtClean="0">
                <a:latin typeface="Times New Roman"/>
                <a:ea typeface="Calibri"/>
                <a:cs typeface="Times New Roman"/>
              </a:rPr>
              <a:t>Изучение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куратором литературы по восстановительной медиации и восстановительному правосудию.</a:t>
            </a:r>
            <a:endParaRPr lang="ru-RU" sz="3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800" dirty="0" smtClean="0">
                <a:latin typeface="Times New Roman"/>
                <a:ea typeface="Calibri"/>
                <a:cs typeface="Times New Roman"/>
              </a:rPr>
              <a:t>- Прохождение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тренинга восстановительной медиации 2 ступени</a:t>
            </a:r>
            <a:endParaRPr lang="ru-RU" sz="3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800" dirty="0" smtClean="0">
                <a:latin typeface="Times New Roman"/>
                <a:ea typeface="Calibri"/>
                <a:cs typeface="Times New Roman"/>
              </a:rPr>
              <a:t>- Прохождение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тренинга по проведению программы «Круги сообщества»</a:t>
            </a:r>
            <a:endParaRPr lang="ru-RU" sz="3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800" dirty="0" smtClean="0">
                <a:latin typeface="Times New Roman"/>
                <a:ea typeface="Calibri"/>
                <a:cs typeface="Times New Roman"/>
              </a:rPr>
              <a:t>14. Связь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с ассоциацией медиаторов  (взаимопомощь и обмен опытом, участие в совместных мероприятиях сообщества медиаторов)</a:t>
            </a:r>
            <a:endParaRPr lang="ru-RU" sz="3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800" smtClean="0">
                <a:latin typeface="Times New Roman"/>
                <a:ea typeface="Calibri"/>
                <a:cs typeface="Times New Roman"/>
              </a:rPr>
              <a:t>15. Включение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элементов восстановительных практик в различные воспитательные формы и мероприятия</a:t>
            </a:r>
            <a:endParaRPr lang="ru-RU" sz="3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493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</TotalTime>
  <Words>425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Порядок создания служб медиации в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создания служб медиации а образовательной организации</dc:title>
  <dc:creator>Пользователь</dc:creator>
  <cp:lastModifiedBy>user</cp:lastModifiedBy>
  <cp:revision>7</cp:revision>
  <cp:lastPrinted>2017-01-25T02:21:28Z</cp:lastPrinted>
  <dcterms:created xsi:type="dcterms:W3CDTF">2017-01-24T18:49:00Z</dcterms:created>
  <dcterms:modified xsi:type="dcterms:W3CDTF">2017-01-26T17:44:46Z</dcterms:modified>
</cp:coreProperties>
</file>