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63888" y="1268760"/>
            <a:ext cx="5296648" cy="338437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Как могут помочь родители детям </a:t>
            </a:r>
            <a:br>
              <a:rPr lang="ru-RU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</a:br>
            <a:r>
              <a:rPr lang="ru-RU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с нарушениями речи</a:t>
            </a:r>
            <a:endParaRPr lang="ru-RU" b="1" dirty="0">
              <a:ln w="0"/>
              <a:solidFill>
                <a:schemeClr val="accent1">
                  <a:lumMod val="50000"/>
                </a:schemeClr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4139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620689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Шкала оценки речевого развития и понимания речи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289425099"/>
              </p:ext>
            </p:extLst>
          </p:nvPr>
        </p:nvGraphicFramePr>
        <p:xfrm>
          <a:off x="179512" y="620689"/>
          <a:ext cx="8594724" cy="5611429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1440160"/>
                <a:gridCol w="3960440"/>
                <a:gridCol w="3194124"/>
              </a:tblGrid>
              <a:tr h="271972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Возраст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Показатели речевого развития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Уровень понимания речи</a:t>
                      </a:r>
                      <a:endParaRPr lang="ru-RU" sz="14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3460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 год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Использует 3-4 лепетных слова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Понимает</a:t>
                      </a:r>
                      <a:r>
                        <a:rPr lang="ru-RU" sz="1400" baseline="0" dirty="0" smtClean="0"/>
                        <a:t> простую инструкцию, дополняемую жестом. Понимает названия отдельных предметов.</a:t>
                      </a:r>
                      <a:endParaRPr lang="ru-RU" sz="1400" dirty="0"/>
                    </a:p>
                  </a:txBody>
                  <a:tcPr/>
                </a:tc>
              </a:tr>
              <a:tr h="79104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2 года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Показывает 5 частей тела, имеет словарный запас минимум 50 слов. Строит</a:t>
                      </a:r>
                      <a:r>
                        <a:rPr lang="ru-RU" sz="1400" baseline="0" dirty="0" smtClean="0"/>
                        <a:t> предложение из 2-х слов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Понимает 2-х этапную</a:t>
                      </a:r>
                      <a:r>
                        <a:rPr lang="ru-RU" sz="1400" baseline="0" dirty="0" smtClean="0"/>
                        <a:t> инструкцию. Узнает изображения предметов на картинках.</a:t>
                      </a:r>
                      <a:endParaRPr lang="ru-RU" sz="1400" dirty="0"/>
                    </a:p>
                  </a:txBody>
                  <a:tcPr/>
                </a:tc>
              </a:tr>
              <a:tr h="122944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3 года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Словарный</a:t>
                      </a:r>
                      <a:r>
                        <a:rPr lang="ru-RU" sz="1400" baseline="0" dirty="0" smtClean="0"/>
                        <a:t> запас 250 слов.  Использует предложения из 3-4-х слов. Называет свое имя, возраст. Хорошо отвечает на простые вопросы.</a:t>
                      </a:r>
                    </a:p>
                    <a:p>
                      <a:r>
                        <a:rPr lang="ru-RU" sz="1400" baseline="0" dirty="0" smtClean="0"/>
                        <a:t>Выговаривает правильно гласные, губные, свистящие звуки.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Понимает прочитанные</a:t>
                      </a:r>
                      <a:r>
                        <a:rPr lang="ru-RU" sz="1400" baseline="0" dirty="0" smtClean="0"/>
                        <a:t> короткие рассказы из сказки. Понимает значение простых предлогов, выполняет задания типа «Положи кубик в коробку».</a:t>
                      </a:r>
                      <a:endParaRPr lang="ru-RU" sz="1400" dirty="0"/>
                    </a:p>
                  </a:txBody>
                  <a:tcPr/>
                </a:tc>
              </a:tr>
              <a:tr h="1359861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5 лет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Словарный запас 4-5 тысяч слов. Стоит сложные</a:t>
                      </a:r>
                      <a:r>
                        <a:rPr lang="ru-RU" sz="1400" baseline="0" dirty="0" smtClean="0"/>
                        <a:t> предложения. Умеет составлять связный рассказ. </a:t>
                      </a:r>
                    </a:p>
                    <a:p>
                      <a:r>
                        <a:rPr lang="ru-RU" sz="1400" baseline="0" dirty="0" smtClean="0"/>
                        <a:t>С 4 до 5 лет учится выговаривать шипящие и сонорные звуки. К пяти годам ребенок должен правильно произносить все звуки родного языка.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Начинает</a:t>
                      </a:r>
                      <a:r>
                        <a:rPr lang="ru-RU" sz="1400" baseline="0" dirty="0" smtClean="0"/>
                        <a:t> интересоваться смыслом слов. Замечает ошибки в речи сверстников и начинает поправлять их.</a:t>
                      </a:r>
                      <a:endParaRPr lang="ru-RU" sz="1400" dirty="0"/>
                    </a:p>
                  </a:txBody>
                  <a:tcPr/>
                </a:tc>
              </a:tr>
              <a:tr h="969664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7 лет</a:t>
                      </a:r>
                      <a:endParaRPr lang="ru-R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Начинает интересоваться письменной речью. Запоминает буквы. Спрашивает</a:t>
                      </a:r>
                      <a:r>
                        <a:rPr lang="ru-RU" sz="1400" baseline="0" dirty="0" smtClean="0"/>
                        <a:t> как прочитать слово. Пишет свое имя, слова: «мама», «папа».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Начинает выделять порядок звуков</a:t>
                      </a:r>
                      <a:r>
                        <a:rPr lang="ru-RU" sz="1400" baseline="0" dirty="0" smtClean="0"/>
                        <a:t> в словах.</a:t>
                      </a:r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6730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536103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Что должно насторожить родителей в речи дошкольника?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980728"/>
            <a:ext cx="8762176" cy="5255480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Позднее начало речи (около 3-5 лет)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Искажённое произношение или отсутствие в речи звуков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Пропуск или перестановка слогов в длинных словах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Крикливый или очень тихий монотонный голос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Бедный словарный запас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Очень короткие фразы, без соблюдения грамматических правил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«Запинки» на отдельных звуках, слогах, словах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Отсутствие связного высказывания в 5-ти летнем возрасте</a:t>
            </a:r>
          </a:p>
          <a:p>
            <a:pPr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6428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60811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</a:rPr>
              <a:t>Как помочь вашему ребенку</a:t>
            </a: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74320" y="1196752"/>
            <a:ext cx="8595360" cy="5039456"/>
          </a:xfrm>
        </p:spPr>
        <p:txBody>
          <a:bodyPr/>
          <a:lstStyle/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tx1"/>
                </a:solidFill>
              </a:rPr>
              <a:t>Проконсультироваться с логопедом (получить знания о звуках речи, приобрести необходимую литературу для занятий)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Следить за своей речью (четко произносить звуки и слова, не торопиться)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Поправлять ребенка и хвалить за правильные ответы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Не заучивать больших текстов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Играть с ребенком в речевые игры</a:t>
            </a:r>
          </a:p>
          <a:p>
            <a:pPr>
              <a:lnSpc>
                <a:spcPct val="150000"/>
              </a:lnSpc>
              <a:buClr>
                <a:schemeClr val="accent1">
                  <a:lumMod val="50000"/>
                </a:schemeClr>
              </a:buClr>
              <a:buFont typeface="Wingdings" panose="05000000000000000000" pitchFamily="2" charset="2"/>
              <a:buChar char="ü"/>
            </a:pP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 Читать небольшие рассказы и обсуждать прочитанное</a:t>
            </a:r>
          </a:p>
          <a:p>
            <a:pPr marL="0" indent="0">
              <a:lnSpc>
                <a:spcPct val="150000"/>
              </a:lnSpc>
              <a:buClr>
                <a:schemeClr val="accent1">
                  <a:lumMod val="50000"/>
                </a:schemeClr>
              </a:buClr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260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SOHO</Template>
  <TotalTime>42</TotalTime>
  <Words>347</Words>
  <Application>Microsoft Office PowerPoint</Application>
  <PresentationFormat>Экран (4:3)</PresentationFormat>
  <Paragraphs>39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Soho</vt:lpstr>
      <vt:lpstr>Как могут помочь родители детям  с нарушениями речи</vt:lpstr>
      <vt:lpstr>Шкала оценки речевого развития и понимания речи</vt:lpstr>
      <vt:lpstr>Что должно насторожить родителей в речи дошкольника?</vt:lpstr>
      <vt:lpstr>Как помочь вашему ребенку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OPMPK</dc:creator>
  <cp:lastModifiedBy>OPMPK</cp:lastModifiedBy>
  <cp:revision>6</cp:revision>
  <dcterms:created xsi:type="dcterms:W3CDTF">2013-10-28T08:35:25Z</dcterms:created>
  <dcterms:modified xsi:type="dcterms:W3CDTF">2013-10-29T06:04:11Z</dcterms:modified>
</cp:coreProperties>
</file>